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28.xml" ContentType="application/vnd.openxmlformats-officedocument.presentationml.slide+xml"/>
  <Override PartName="/ppt/slides/slide1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9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99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300" r:id="rId40"/>
    <p:sldId id="293" r:id="rId41"/>
    <p:sldId id="294" r:id="rId42"/>
    <p:sldId id="301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8--LFIs-FM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QGOcOUBi6s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-bZUeb83u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Blood: Cells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0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845" y="209271"/>
            <a:ext cx="9114310" cy="64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66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671" y="472184"/>
            <a:ext cx="8504657" cy="59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33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861" y="567442"/>
            <a:ext cx="8512278" cy="57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71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120" y="14944"/>
            <a:ext cx="8763759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36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7" y="5144557"/>
            <a:ext cx="8534400" cy="1507067"/>
          </a:xfrm>
        </p:spPr>
        <p:txBody>
          <a:bodyPr/>
          <a:lstStyle/>
          <a:p>
            <a:r>
              <a:rPr lang="en-US" dirty="0"/>
              <a:t>What color is your blood? </a:t>
            </a:r>
          </a:p>
        </p:txBody>
      </p:sp>
      <p:pic>
        <p:nvPicPr>
          <p:cNvPr id="4" name="18--LFIs-FM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47218" y="410236"/>
            <a:ext cx="6628519" cy="497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4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620" y="79720"/>
            <a:ext cx="8542760" cy="669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32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431" y="319770"/>
            <a:ext cx="8977138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73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136" y="281667"/>
            <a:ext cx="8161727" cy="629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68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532" y="628407"/>
            <a:ext cx="8016935" cy="56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68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515" y="506476"/>
            <a:ext cx="7734970" cy="58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91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2220" y="351693"/>
            <a:ext cx="8110630" cy="6161294"/>
          </a:xfrm>
        </p:spPr>
      </p:pic>
    </p:spTree>
    <p:extLst>
      <p:ext uri="{BB962C8B-B14F-4D97-AF65-F5344CB8AC3E}">
        <p14:creationId xmlns:p14="http://schemas.microsoft.com/office/powerpoint/2010/main" val="1190493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809" y="64478"/>
            <a:ext cx="8550381" cy="6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59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879" y="33996"/>
            <a:ext cx="8794242" cy="67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8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13" y="18754"/>
            <a:ext cx="8916173" cy="68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96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809" y="205460"/>
            <a:ext cx="8550381" cy="64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75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025" y="0"/>
            <a:ext cx="8655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35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293" y="53047"/>
            <a:ext cx="8931414" cy="67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50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827" y="437891"/>
            <a:ext cx="8832345" cy="59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90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653" y="22565"/>
            <a:ext cx="8222693" cy="68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68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262" y="5724525"/>
            <a:ext cx="8534400" cy="850899"/>
          </a:xfrm>
        </p:spPr>
        <p:txBody>
          <a:bodyPr/>
          <a:lstStyle/>
          <a:p>
            <a:r>
              <a:rPr lang="en-US" dirty="0"/>
              <a:t>The immune system</a:t>
            </a:r>
          </a:p>
        </p:txBody>
      </p:sp>
      <p:pic>
        <p:nvPicPr>
          <p:cNvPr id="4" name="zQGOcOUBi6s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22513" y="238125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689" y="197840"/>
            <a:ext cx="8786621" cy="646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13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068" y="37806"/>
            <a:ext cx="8801863" cy="67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39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769" y="411218"/>
            <a:ext cx="5776461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54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086" y="60668"/>
            <a:ext cx="9083827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95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772" y="296908"/>
            <a:ext cx="7102455" cy="62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1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119" y="632217"/>
            <a:ext cx="8321761" cy="55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376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672" y="235943"/>
            <a:ext cx="8946655" cy="63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42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843" y="83530"/>
            <a:ext cx="8230313" cy="66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72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723" y="201650"/>
            <a:ext cx="8466554" cy="64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40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103" y="243564"/>
            <a:ext cx="8923793" cy="63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29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567" y="68289"/>
            <a:ext cx="8138865" cy="67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961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62" y="5350933"/>
            <a:ext cx="8534400" cy="1507067"/>
          </a:xfrm>
        </p:spPr>
        <p:txBody>
          <a:bodyPr/>
          <a:lstStyle/>
          <a:p>
            <a:r>
              <a:rPr lang="en-US" dirty="0"/>
              <a:t>Coagulation-the thickening of blood to form a clot</a:t>
            </a:r>
          </a:p>
        </p:txBody>
      </p:sp>
      <p:pic>
        <p:nvPicPr>
          <p:cNvPr id="4" name="--bZUeb83uU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41663" y="259160"/>
            <a:ext cx="6926262" cy="519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1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14" y="109680"/>
            <a:ext cx="8658611" cy="665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68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861" y="293098"/>
            <a:ext cx="8512278" cy="627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476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983" y="392167"/>
            <a:ext cx="9160034" cy="60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59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sure that you study these notes as you will be tested on ALL material!</a:t>
            </a:r>
          </a:p>
        </p:txBody>
      </p:sp>
    </p:spTree>
    <p:extLst>
      <p:ext uri="{BB962C8B-B14F-4D97-AF65-F5344CB8AC3E}">
        <p14:creationId xmlns:p14="http://schemas.microsoft.com/office/powerpoint/2010/main" val="3253327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569" y="56858"/>
            <a:ext cx="9022862" cy="674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73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704" y="68289"/>
            <a:ext cx="7742591" cy="67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05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466" y="700803"/>
            <a:ext cx="9099068" cy="54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44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068" y="159736"/>
            <a:ext cx="8801863" cy="65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04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431" y="556011"/>
            <a:ext cx="8977138" cy="57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17959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68D7CB3C7EB84C888F9B1E660B5D99" ma:contentTypeVersion="0" ma:contentTypeDescription="Create a new document." ma:contentTypeScope="" ma:versionID="23f543f4b432edc213e1c99d23900e7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F67249E-1874-4BAA-B8B9-8B601EF5A726}"/>
</file>

<file path=customXml/itemProps2.xml><?xml version="1.0" encoding="utf-8"?>
<ds:datastoreItem xmlns:ds="http://schemas.openxmlformats.org/officeDocument/2006/customXml" ds:itemID="{D1CEB47D-71B6-49AF-B604-CA1F0B91B536}"/>
</file>

<file path=customXml/itemProps3.xml><?xml version="1.0" encoding="utf-8"?>
<ds:datastoreItem xmlns:ds="http://schemas.openxmlformats.org/officeDocument/2006/customXml" ds:itemID="{9EF7EDE7-D959-4E0A-BB34-FE675B1FEF76}"/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4010</TotalTime>
  <Words>38</Words>
  <Application>Microsoft Office PowerPoint</Application>
  <PresentationFormat>Widescreen</PresentationFormat>
  <Paragraphs>6</Paragraphs>
  <Slides>42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Century Gothic</vt:lpstr>
      <vt:lpstr>Wingdings 3</vt:lpstr>
      <vt:lpstr>Slice</vt:lpstr>
      <vt:lpstr>Blood: Cells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color is your blood?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immune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Coagulation-the thickening of blood to form a clot</vt:lpstr>
      <vt:lpstr>PowerPoint Presentation</vt:lpstr>
      <vt:lpstr>PowerPoint Presentation</vt:lpstr>
      <vt:lpstr>Questions???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Blood: Cells</dc:title>
  <dc:creator>Kayala Jordan</dc:creator>
  <cp:lastModifiedBy>Kayala Jordan</cp:lastModifiedBy>
  <cp:revision>6</cp:revision>
  <dcterms:created xsi:type="dcterms:W3CDTF">2017-03-15T00:09:08Z</dcterms:created>
  <dcterms:modified xsi:type="dcterms:W3CDTF">2017-03-17T18:59:09Z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0x0101005B68D7CB3C7EB84C888F9B1E660B5D99</vt:lpwstr>
  </property>
</Properties>
</file>